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ola Sánchez" initials="FS" lastIdx="1" clrIdx="0">
    <p:extLst>
      <p:ext uri="{19B8F6BF-5375-455C-9EA6-DF929625EA0E}">
        <p15:presenceInfo xmlns:p15="http://schemas.microsoft.com/office/powerpoint/2012/main" userId="14dca2f28e9fb1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B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95" autoAdjust="0"/>
    <p:restoredTop sz="94660"/>
  </p:normalViewPr>
  <p:slideViewPr>
    <p:cSldViewPr snapToGrid="0">
      <p:cViewPr>
        <p:scale>
          <a:sx n="80" d="100"/>
          <a:sy n="80" d="100"/>
        </p:scale>
        <p:origin x="49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3T22:49:00.349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68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1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3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0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3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3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27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46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7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3C2F8-F27F-44EE-AC36-3595B3445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-81905" y="-17144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40000"/>
                </a:schemeClr>
              </a:gs>
              <a:gs pos="100000">
                <a:schemeClr val="tx1">
                  <a:alpha val="8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DC0D57-7A54-4A0B-B59E-2F1B57ACB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021" y="1739208"/>
            <a:ext cx="9098279" cy="868823"/>
          </a:xfrm>
        </p:spPr>
        <p:txBody>
          <a:bodyPr anchor="b">
            <a:noAutofit/>
          </a:bodyPr>
          <a:lstStyle/>
          <a:p>
            <a:r>
              <a:rPr lang="es-ES" sz="6600" b="1" dirty="0">
                <a:solidFill>
                  <a:schemeClr val="bg1"/>
                </a:solidFill>
              </a:rPr>
              <a:t>&lt; D R O N -E  M A I L &gt;</a:t>
            </a:r>
            <a:endParaRPr lang="es-MX" sz="6600" b="1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8AC98D-3E3B-4D82-BA5A-2817B0ADC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4" y="3429000"/>
            <a:ext cx="6960524" cy="598516"/>
          </a:xfrm>
        </p:spPr>
        <p:txBody>
          <a:bodyPr anchor="t">
            <a:normAutofit/>
          </a:bodyPr>
          <a:lstStyle/>
          <a:p>
            <a:pPr algn="ctr"/>
            <a:r>
              <a:rPr lang="es-ES" b="1" i="1" dirty="0">
                <a:solidFill>
                  <a:schemeClr val="bg1"/>
                </a:solidFill>
              </a:rPr>
              <a:t>| Sin salir de casa llegamos a la tuya | </a:t>
            </a:r>
            <a:endParaRPr lang="es-MX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0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37A71-E89A-4FEE-8A0B-E9A24EE1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¿Es una necesidad real?</a:t>
            </a:r>
            <a:endParaRPr lang="es-MX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F2B4961-F4D4-4CE6-B199-D3622DC0D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039" y="2105026"/>
            <a:ext cx="9690935" cy="1323974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Actualmente nos encontramos en una pandemia mundial.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FB4A03-8A38-46A6-AA00-AA7961FC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86" y="2778062"/>
            <a:ext cx="6286500" cy="353377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00F3A8D-3131-4D5A-B05E-55A7D430C51F}"/>
              </a:ext>
            </a:extLst>
          </p:cNvPr>
          <p:cNvSpPr/>
          <p:nvPr/>
        </p:nvSpPr>
        <p:spPr>
          <a:xfrm>
            <a:off x="864438" y="2775617"/>
            <a:ext cx="43004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Es fundamental contar con un servicio </a:t>
            </a:r>
          </a:p>
          <a:p>
            <a:r>
              <a:rPr lang="es-MX" dirty="0"/>
              <a:t>que nos permita adquirir productos esenciales. 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5D8B417-D9B4-42FA-8FBC-8E1B0D69B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3805810"/>
            <a:ext cx="3756861" cy="24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37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D9168-A0FB-4503-80FC-7E2BB236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¿Hay mercado? ¿Quién es?		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1C8519F-C7A5-4A5A-9AD6-A2B036874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574" y="2286200"/>
            <a:ext cx="4124253" cy="3609956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Nuestro nicho está  dirigido principalmente a gente de la tercera edad, personas con discapacitad, encargados del hogar y público en general. 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6003E64-1299-48C6-8FA9-B2CA78A53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74" y="2172084"/>
            <a:ext cx="3062893" cy="19190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0CBDD49-2EBE-407D-A7F9-B5BFEF4B9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7" y="2286287"/>
            <a:ext cx="3010645" cy="16906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B92F23F-C79A-4564-A4FF-5B33BE70C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" y="4900612"/>
            <a:ext cx="2619375" cy="17430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1E90E7D-C03F-44AD-83AB-EA46F84BD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44" y="4291012"/>
            <a:ext cx="3534218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7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D1869-104A-4999-B2F1-EC7A7686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¿Dónde consigo los recursos para ponerla en práctica?</a:t>
            </a:r>
            <a:endParaRPr lang="es-MX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B98EA64-5D14-47CB-B60A-634D96C29116}"/>
              </a:ext>
            </a:extLst>
          </p:cNvPr>
          <p:cNvSpPr/>
          <p:nvPr/>
        </p:nvSpPr>
        <p:spPr>
          <a:xfrm>
            <a:off x="4572737" y="2494086"/>
            <a:ext cx="30465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kickstarter.com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Inversionistas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/>
              <a:t>Capital bancario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E8EAE43-1EE2-4802-A625-BA22B5E6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24" y="2195446"/>
            <a:ext cx="3855479" cy="379643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C89602F-3C6C-4306-83E7-0C1CF0737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3" b="10290"/>
          <a:stretch/>
        </p:blipFill>
        <p:spPr>
          <a:xfrm>
            <a:off x="7958899" y="2072271"/>
            <a:ext cx="3624072" cy="192347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5EDAA07-A912-4AB4-9095-7D1F9EB43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99" y="4264849"/>
            <a:ext cx="3624072" cy="20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2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78AA3-71D0-4A1E-85DC-7EB31867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r>
              <a:rPr lang="es-MX" dirty="0"/>
              <a:t>¿Me lo comprarían?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000463-86A1-4AE2-B7E8-413B3386E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1" y="2429255"/>
            <a:ext cx="5888990" cy="2250496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Se ha vuelto esencial el uso de servicios que entreguen tus productos hasta la puerta de tu casa.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B9895A-B541-4868-ADCD-4DE2B3D26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14" y="2429255"/>
            <a:ext cx="5362575" cy="35750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0B02FB2-C44C-4FDA-8793-13AD202FE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3" t="14192" r="11075" b="3835"/>
          <a:stretch/>
        </p:blipFill>
        <p:spPr>
          <a:xfrm>
            <a:off x="2208275" y="4216780"/>
            <a:ext cx="2473579" cy="19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1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60FA6-FA1C-4EF6-B804-D12E89C6E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¿Cómo empezarían a hacerlo?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56116D-81AA-4823-90D0-B11ED1469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66" y="2115336"/>
            <a:ext cx="11698732" cy="3694176"/>
          </a:xfrm>
        </p:spPr>
        <p:txBody>
          <a:bodyPr>
            <a:normAutofit/>
          </a:bodyPr>
          <a:lstStyle/>
          <a:p>
            <a:r>
              <a:rPr lang="es-MX" sz="2400" dirty="0"/>
              <a:t>Estudio de mercado,</a:t>
            </a:r>
          </a:p>
          <a:p>
            <a:r>
              <a:rPr lang="es-ES" sz="2400" dirty="0"/>
              <a:t>Buscaríamos a los manufactureros con mejor relación calidad-precio en la fabricación de drones. </a:t>
            </a:r>
            <a:endParaRPr lang="es-MX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1278EA-73E0-488C-B15F-E71223DF6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98" y="3685223"/>
            <a:ext cx="3848098" cy="26226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4D2202-405D-4791-BB83-00F68D6DE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1" y="3685223"/>
            <a:ext cx="4667249" cy="26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7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CF5D5-0876-41A6-B33C-C622E62D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¿Cuál es la idea del negocio?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EBEB7-3113-4757-85E1-81D54386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4964" y="2427224"/>
            <a:ext cx="2808732" cy="369417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Es un servicio de transporte de bienes y productos por medio de drones de carga. 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FB476D-9029-4619-9D08-0CEFCFD2C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69" y="2427224"/>
            <a:ext cx="5844032" cy="32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1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ube 8">
            <a:extLst>
              <a:ext uri="{FF2B5EF4-FFF2-40B4-BE49-F238E27FC236}">
                <a16:creationId xmlns:a16="http://schemas.microsoft.com/office/drawing/2014/main" id="{76B155B0-EB28-4CF7-B6CE-E37E6D5BD622}"/>
              </a:ext>
            </a:extLst>
          </p:cNvPr>
          <p:cNvSpPr/>
          <p:nvPr/>
        </p:nvSpPr>
        <p:spPr>
          <a:xfrm>
            <a:off x="8817331" y="1592909"/>
            <a:ext cx="2949935" cy="1640302"/>
          </a:xfrm>
          <a:prstGeom prst="cloud">
            <a:avLst/>
          </a:prstGeom>
          <a:solidFill>
            <a:srgbClr val="70BDD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¡GRACIAS!</a:t>
            </a:r>
            <a:endParaRPr lang="es-MX" sz="2400" b="1" dirty="0"/>
          </a:p>
        </p:txBody>
      </p:sp>
      <p:sp>
        <p:nvSpPr>
          <p:cNvPr id="11" name="Nube 10">
            <a:extLst>
              <a:ext uri="{FF2B5EF4-FFF2-40B4-BE49-F238E27FC236}">
                <a16:creationId xmlns:a16="http://schemas.microsoft.com/office/drawing/2014/main" id="{8FED54F2-E61E-4AA9-AA6F-FA29D7E6BE15}"/>
              </a:ext>
            </a:extLst>
          </p:cNvPr>
          <p:cNvSpPr/>
          <p:nvPr/>
        </p:nvSpPr>
        <p:spPr>
          <a:xfrm>
            <a:off x="8223633" y="2851389"/>
            <a:ext cx="514185" cy="381822"/>
          </a:xfrm>
          <a:prstGeom prst="cloud">
            <a:avLst/>
          </a:prstGeom>
          <a:solidFill>
            <a:srgbClr val="70BDD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Nube 11">
            <a:extLst>
              <a:ext uri="{FF2B5EF4-FFF2-40B4-BE49-F238E27FC236}">
                <a16:creationId xmlns:a16="http://schemas.microsoft.com/office/drawing/2014/main" id="{99C8B20D-91A1-4A8A-AB76-86FD626FBE20}"/>
              </a:ext>
            </a:extLst>
          </p:cNvPr>
          <p:cNvSpPr/>
          <p:nvPr/>
        </p:nvSpPr>
        <p:spPr>
          <a:xfrm>
            <a:off x="7746888" y="3137791"/>
            <a:ext cx="331305" cy="245828"/>
          </a:xfrm>
          <a:prstGeom prst="cloud">
            <a:avLst/>
          </a:prstGeom>
          <a:solidFill>
            <a:srgbClr val="70BDD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Nube 12">
            <a:extLst>
              <a:ext uri="{FF2B5EF4-FFF2-40B4-BE49-F238E27FC236}">
                <a16:creationId xmlns:a16="http://schemas.microsoft.com/office/drawing/2014/main" id="{DF0088AD-3B51-4D03-87A7-1A84582FBC58}"/>
              </a:ext>
            </a:extLst>
          </p:cNvPr>
          <p:cNvSpPr/>
          <p:nvPr/>
        </p:nvSpPr>
        <p:spPr>
          <a:xfrm>
            <a:off x="7378812" y="3347503"/>
            <a:ext cx="222636" cy="159026"/>
          </a:xfrm>
          <a:prstGeom prst="cloud">
            <a:avLst/>
          </a:prstGeom>
          <a:solidFill>
            <a:srgbClr val="70BDD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461836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62441"/>
      </a:dk2>
      <a:lt2>
        <a:srgbClr val="E2E8E8"/>
      </a:lt2>
      <a:accent1>
        <a:srgbClr val="E2392E"/>
      </a:accent1>
      <a:accent2>
        <a:srgbClr val="D01C5C"/>
      </a:accent2>
      <a:accent3>
        <a:srgbClr val="E22EB9"/>
      </a:accent3>
      <a:accent4>
        <a:srgbClr val="AE1CD0"/>
      </a:accent4>
      <a:accent5>
        <a:srgbClr val="752EE2"/>
      </a:accent5>
      <a:accent6>
        <a:srgbClr val="4145D8"/>
      </a:accent6>
      <a:hlink>
        <a:srgbClr val="9658C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175</Words>
  <Application>Microsoft Office PowerPoint</Application>
  <PresentationFormat>Panorámica</PresentationFormat>
  <Paragraphs>22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AccentBoxVTI</vt:lpstr>
      <vt:lpstr>&lt; D R O N -E  M A I L &gt;</vt:lpstr>
      <vt:lpstr>¿Es una necesidad real?</vt:lpstr>
      <vt:lpstr>¿Hay mercado? ¿Quién es?  </vt:lpstr>
      <vt:lpstr>¿Dónde consigo los recursos para ponerla en práctica?</vt:lpstr>
      <vt:lpstr> ¿Me lo comprarían? </vt:lpstr>
      <vt:lpstr>¿Cómo empezarían a hacerlo?</vt:lpstr>
      <vt:lpstr>¿Cuál es la idea del negocio?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 y slogan de la empresa:</dc:title>
  <dc:creator>Fabiola Sánchez</dc:creator>
  <cp:lastModifiedBy>Fabiola Sánchez</cp:lastModifiedBy>
  <cp:revision>14</cp:revision>
  <dcterms:created xsi:type="dcterms:W3CDTF">2020-05-14T02:02:27Z</dcterms:created>
  <dcterms:modified xsi:type="dcterms:W3CDTF">2020-05-14T04:00:21Z</dcterms:modified>
</cp:coreProperties>
</file>